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9" r:id="rId3"/>
    <p:sldId id="260" r:id="rId4"/>
    <p:sldId id="257" r:id="rId5"/>
    <p:sldId id="258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D81A8-BE40-4699-ACFA-A660D9420F0C}" v="107" dt="2023-08-26T16:20:18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1517" autoAdjust="0"/>
  </p:normalViewPr>
  <p:slideViewPr>
    <p:cSldViewPr snapToGrid="0">
      <p:cViewPr varScale="1">
        <p:scale>
          <a:sx n="81" d="100"/>
          <a:sy n="81" d="100"/>
        </p:scale>
        <p:origin x="11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m Berigan" userId="1a8d56fc-de3a-4c9a-bb6e-0d52f35feb29" providerId="ADAL" clId="{BD1D81A8-BE40-4699-ACFA-A660D9420F0C}"/>
    <pc:docChg chg="undo redo custSel addSld modSld">
      <pc:chgData name="Liam Berigan" userId="1a8d56fc-de3a-4c9a-bb6e-0d52f35feb29" providerId="ADAL" clId="{BD1D81A8-BE40-4699-ACFA-A660D9420F0C}" dt="2023-08-26T16:20:18.129" v="4034" actId="1076"/>
      <pc:docMkLst>
        <pc:docMk/>
      </pc:docMkLst>
      <pc:sldChg chg="addSp modSp new mod">
        <pc:chgData name="Liam Berigan" userId="1a8d56fc-de3a-4c9a-bb6e-0d52f35feb29" providerId="ADAL" clId="{BD1D81A8-BE40-4699-ACFA-A660D9420F0C}" dt="2023-08-25T19:10:45.620" v="86" actId="207"/>
        <pc:sldMkLst>
          <pc:docMk/>
          <pc:sldMk cId="415424106" sldId="259"/>
        </pc:sldMkLst>
        <pc:spChg chg="mod">
          <ac:chgData name="Liam Berigan" userId="1a8d56fc-de3a-4c9a-bb6e-0d52f35feb29" providerId="ADAL" clId="{BD1D81A8-BE40-4699-ACFA-A660D9420F0C}" dt="2023-08-25T19:10:41.611" v="85" actId="207"/>
          <ac:spMkLst>
            <pc:docMk/>
            <pc:sldMk cId="415424106" sldId="259"/>
            <ac:spMk id="2" creationId="{D41E220F-D8EE-8096-67A2-D39439B379C9}"/>
          </ac:spMkLst>
        </pc:spChg>
        <pc:spChg chg="mod">
          <ac:chgData name="Liam Berigan" userId="1a8d56fc-de3a-4c9a-bb6e-0d52f35feb29" providerId="ADAL" clId="{BD1D81A8-BE40-4699-ACFA-A660D9420F0C}" dt="2023-08-25T19:10:45.620" v="86" actId="207"/>
          <ac:spMkLst>
            <pc:docMk/>
            <pc:sldMk cId="415424106" sldId="259"/>
            <ac:spMk id="3" creationId="{DA33235C-B0F6-378C-1F2F-4224EC6C29DA}"/>
          </ac:spMkLst>
        </pc:spChg>
        <pc:picChg chg="add mod">
          <ac:chgData name="Liam Berigan" userId="1a8d56fc-de3a-4c9a-bb6e-0d52f35feb29" providerId="ADAL" clId="{BD1D81A8-BE40-4699-ACFA-A660D9420F0C}" dt="2023-08-25T19:10:29.798" v="84"/>
          <ac:picMkLst>
            <pc:docMk/>
            <pc:sldMk cId="415424106" sldId="259"/>
            <ac:picMk id="1026" creationId="{8C3C3CE1-CCFD-C0FF-BFD5-C68233537D9C}"/>
          </ac:picMkLst>
        </pc:picChg>
      </pc:sldChg>
      <pc:sldChg chg="addSp delSp modSp new mod modNotesTx">
        <pc:chgData name="Liam Berigan" userId="1a8d56fc-de3a-4c9a-bb6e-0d52f35feb29" providerId="ADAL" clId="{BD1D81A8-BE40-4699-ACFA-A660D9420F0C}" dt="2023-08-25T21:40:16.292" v="1254" actId="20577"/>
        <pc:sldMkLst>
          <pc:docMk/>
          <pc:sldMk cId="2850544867" sldId="260"/>
        </pc:sldMkLst>
        <pc:spChg chg="add del mod">
          <ac:chgData name="Liam Berigan" userId="1a8d56fc-de3a-4c9a-bb6e-0d52f35feb29" providerId="ADAL" clId="{BD1D81A8-BE40-4699-ACFA-A660D9420F0C}" dt="2023-08-25T20:39:43.765" v="253" actId="478"/>
          <ac:spMkLst>
            <pc:docMk/>
            <pc:sldMk cId="2850544867" sldId="260"/>
            <ac:spMk id="2" creationId="{58851A36-7F22-2607-34CA-B3E0E965E6EB}"/>
          </ac:spMkLst>
        </pc:spChg>
        <pc:spChg chg="add del mod">
          <ac:chgData name="Liam Berigan" userId="1a8d56fc-de3a-4c9a-bb6e-0d52f35feb29" providerId="ADAL" clId="{BD1D81A8-BE40-4699-ACFA-A660D9420F0C}" dt="2023-08-25T21:13:32.800" v="446" actId="14100"/>
          <ac:spMkLst>
            <pc:docMk/>
            <pc:sldMk cId="2850544867" sldId="260"/>
            <ac:spMk id="11" creationId="{D1606949-890F-BEBD-A668-4647E2039123}"/>
          </ac:spMkLst>
        </pc:spChg>
        <pc:picChg chg="add del mod">
          <ac:chgData name="Liam Berigan" userId="1a8d56fc-de3a-4c9a-bb6e-0d52f35feb29" providerId="ADAL" clId="{BD1D81A8-BE40-4699-ACFA-A660D9420F0C}" dt="2023-08-25T20:40:37.620" v="256" actId="478"/>
          <ac:picMkLst>
            <pc:docMk/>
            <pc:sldMk cId="2850544867" sldId="260"/>
            <ac:picMk id="3" creationId="{EDC24B00-2183-51CB-4333-057F4610CC0C}"/>
          </ac:picMkLst>
        </pc:picChg>
        <pc:picChg chg="add del mod">
          <ac:chgData name="Liam Berigan" userId="1a8d56fc-de3a-4c9a-bb6e-0d52f35feb29" providerId="ADAL" clId="{BD1D81A8-BE40-4699-ACFA-A660D9420F0C}" dt="2023-08-25T20:39:26.371" v="249" actId="478"/>
          <ac:picMkLst>
            <pc:docMk/>
            <pc:sldMk cId="2850544867" sldId="260"/>
            <ac:picMk id="4" creationId="{9FBFB9F9-AEA1-B81F-F699-14E47FAFFD2C}"/>
          </ac:picMkLst>
        </pc:picChg>
        <pc:picChg chg="add del mod">
          <ac:chgData name="Liam Berigan" userId="1a8d56fc-de3a-4c9a-bb6e-0d52f35feb29" providerId="ADAL" clId="{BD1D81A8-BE40-4699-ACFA-A660D9420F0C}" dt="2023-08-25T20:41:30.709" v="262" actId="478"/>
          <ac:picMkLst>
            <pc:docMk/>
            <pc:sldMk cId="2850544867" sldId="260"/>
            <ac:picMk id="5" creationId="{9C694E3E-35FA-7E44-99EF-0677CA31DB67}"/>
          </ac:picMkLst>
        </pc:picChg>
        <pc:picChg chg="add del mod">
          <ac:chgData name="Liam Berigan" userId="1a8d56fc-de3a-4c9a-bb6e-0d52f35feb29" providerId="ADAL" clId="{BD1D81A8-BE40-4699-ACFA-A660D9420F0C}" dt="2023-08-25T20:40:23.206" v="254" actId="478"/>
          <ac:picMkLst>
            <pc:docMk/>
            <pc:sldMk cId="2850544867" sldId="260"/>
            <ac:picMk id="6" creationId="{6BDAB42B-128B-8292-A2C6-472356429CD7}"/>
          </ac:picMkLst>
        </pc:picChg>
        <pc:picChg chg="add del mod">
          <ac:chgData name="Liam Berigan" userId="1a8d56fc-de3a-4c9a-bb6e-0d52f35feb29" providerId="ADAL" clId="{BD1D81A8-BE40-4699-ACFA-A660D9420F0C}" dt="2023-08-25T21:02:01.620" v="270" actId="478"/>
          <ac:picMkLst>
            <pc:docMk/>
            <pc:sldMk cId="2850544867" sldId="260"/>
            <ac:picMk id="8" creationId="{BC569B18-A2F8-EC87-54E4-EA1010A35338}"/>
          </ac:picMkLst>
        </pc:picChg>
        <pc:picChg chg="add mod">
          <ac:chgData name="Liam Berigan" userId="1a8d56fc-de3a-4c9a-bb6e-0d52f35feb29" providerId="ADAL" clId="{BD1D81A8-BE40-4699-ACFA-A660D9420F0C}" dt="2023-08-25T21:03:51.441" v="274" actId="1076"/>
          <ac:picMkLst>
            <pc:docMk/>
            <pc:sldMk cId="2850544867" sldId="260"/>
            <ac:picMk id="10" creationId="{6FA1473E-6A32-F0DA-C9E9-636E6CAF5E51}"/>
          </ac:picMkLst>
        </pc:picChg>
      </pc:sldChg>
      <pc:sldChg chg="modSp new mod">
        <pc:chgData name="Liam Berigan" userId="1a8d56fc-de3a-4c9a-bb6e-0d52f35feb29" providerId="ADAL" clId="{BD1D81A8-BE40-4699-ACFA-A660D9420F0C}" dt="2023-08-25T21:46:38.923" v="1287" actId="12"/>
        <pc:sldMkLst>
          <pc:docMk/>
          <pc:sldMk cId="1187622665" sldId="261"/>
        </pc:sldMkLst>
        <pc:spChg chg="mod">
          <ac:chgData name="Liam Berigan" userId="1a8d56fc-de3a-4c9a-bb6e-0d52f35feb29" providerId="ADAL" clId="{BD1D81A8-BE40-4699-ACFA-A660D9420F0C}" dt="2023-08-25T21:45:34.868" v="1275" actId="20577"/>
          <ac:spMkLst>
            <pc:docMk/>
            <pc:sldMk cId="1187622665" sldId="261"/>
            <ac:spMk id="2" creationId="{E3B4836F-6E12-6191-2069-D678CA506A85}"/>
          </ac:spMkLst>
        </pc:spChg>
        <pc:spChg chg="mod">
          <ac:chgData name="Liam Berigan" userId="1a8d56fc-de3a-4c9a-bb6e-0d52f35feb29" providerId="ADAL" clId="{BD1D81A8-BE40-4699-ACFA-A660D9420F0C}" dt="2023-08-25T21:46:38.923" v="1287" actId="12"/>
          <ac:spMkLst>
            <pc:docMk/>
            <pc:sldMk cId="1187622665" sldId="261"/>
            <ac:spMk id="3" creationId="{205A8BAC-6502-A627-DB90-6AECD5D5EA51}"/>
          </ac:spMkLst>
        </pc:spChg>
      </pc:sldChg>
      <pc:sldChg chg="addSp delSp modSp new mod">
        <pc:chgData name="Liam Berigan" userId="1a8d56fc-de3a-4c9a-bb6e-0d52f35feb29" providerId="ADAL" clId="{BD1D81A8-BE40-4699-ACFA-A660D9420F0C}" dt="2023-08-26T16:20:18.129" v="4034" actId="1076"/>
        <pc:sldMkLst>
          <pc:docMk/>
          <pc:sldMk cId="3221036699" sldId="262"/>
        </pc:sldMkLst>
        <pc:spChg chg="mod">
          <ac:chgData name="Liam Berigan" userId="1a8d56fc-de3a-4c9a-bb6e-0d52f35feb29" providerId="ADAL" clId="{BD1D81A8-BE40-4699-ACFA-A660D9420F0C}" dt="2023-08-25T21:46:59.188" v="1301" actId="20577"/>
          <ac:spMkLst>
            <pc:docMk/>
            <pc:sldMk cId="3221036699" sldId="262"/>
            <ac:spMk id="2" creationId="{8371DCD7-31A5-9998-67C8-DE55F6074292}"/>
          </ac:spMkLst>
        </pc:spChg>
        <pc:spChg chg="mod">
          <ac:chgData name="Liam Berigan" userId="1a8d56fc-de3a-4c9a-bb6e-0d52f35feb29" providerId="ADAL" clId="{BD1D81A8-BE40-4699-ACFA-A660D9420F0C}" dt="2023-08-26T16:20:12.188" v="4033" actId="14100"/>
          <ac:spMkLst>
            <pc:docMk/>
            <pc:sldMk cId="3221036699" sldId="262"/>
            <ac:spMk id="3" creationId="{ED0419FA-C286-6D86-D53E-D3E742A5928B}"/>
          </ac:spMkLst>
        </pc:spChg>
        <pc:picChg chg="add del mod">
          <ac:chgData name="Liam Berigan" userId="1a8d56fc-de3a-4c9a-bb6e-0d52f35feb29" providerId="ADAL" clId="{BD1D81A8-BE40-4699-ACFA-A660D9420F0C}" dt="2023-08-26T16:19:43.983" v="4030"/>
          <ac:picMkLst>
            <pc:docMk/>
            <pc:sldMk cId="3221036699" sldId="262"/>
            <ac:picMk id="8194" creationId="{DDB05A90-9B87-EDB8-DD1F-0158A5A234D5}"/>
          </ac:picMkLst>
        </pc:picChg>
        <pc:picChg chg="add mod">
          <ac:chgData name="Liam Berigan" userId="1a8d56fc-de3a-4c9a-bb6e-0d52f35feb29" providerId="ADAL" clId="{BD1D81A8-BE40-4699-ACFA-A660D9420F0C}" dt="2023-08-26T16:20:18.129" v="4034" actId="1076"/>
          <ac:picMkLst>
            <pc:docMk/>
            <pc:sldMk cId="3221036699" sldId="262"/>
            <ac:picMk id="8196" creationId="{2ED7B96D-8F92-F7C7-4118-1ABC80A886AF}"/>
          </ac:picMkLst>
        </pc:picChg>
      </pc:sldChg>
      <pc:sldChg chg="addSp delSp modSp add mod">
        <pc:chgData name="Liam Berigan" userId="1a8d56fc-de3a-4c9a-bb6e-0d52f35feb29" providerId="ADAL" clId="{BD1D81A8-BE40-4699-ACFA-A660D9420F0C}" dt="2023-08-26T16:18:37.840" v="4020" actId="1076"/>
        <pc:sldMkLst>
          <pc:docMk/>
          <pc:sldMk cId="258761071" sldId="263"/>
        </pc:sldMkLst>
        <pc:spChg chg="mod">
          <ac:chgData name="Liam Berigan" userId="1a8d56fc-de3a-4c9a-bb6e-0d52f35feb29" providerId="ADAL" clId="{BD1D81A8-BE40-4699-ACFA-A660D9420F0C}" dt="2023-08-25T21:48:41.540" v="1465" actId="20577"/>
          <ac:spMkLst>
            <pc:docMk/>
            <pc:sldMk cId="258761071" sldId="263"/>
            <ac:spMk id="2" creationId="{8371DCD7-31A5-9998-67C8-DE55F6074292}"/>
          </ac:spMkLst>
        </pc:spChg>
        <pc:spChg chg="mod">
          <ac:chgData name="Liam Berigan" userId="1a8d56fc-de3a-4c9a-bb6e-0d52f35feb29" providerId="ADAL" clId="{BD1D81A8-BE40-4699-ACFA-A660D9420F0C}" dt="2023-08-26T16:15:17.725" v="3999" actId="14100"/>
          <ac:spMkLst>
            <pc:docMk/>
            <pc:sldMk cId="258761071" sldId="263"/>
            <ac:spMk id="3" creationId="{ED0419FA-C286-6D86-D53E-D3E742A5928B}"/>
          </ac:spMkLst>
        </pc:spChg>
        <pc:spChg chg="add del">
          <ac:chgData name="Liam Berigan" userId="1a8d56fc-de3a-4c9a-bb6e-0d52f35feb29" providerId="ADAL" clId="{BD1D81A8-BE40-4699-ACFA-A660D9420F0C}" dt="2023-08-26T15:49:36.062" v="3900"/>
          <ac:spMkLst>
            <pc:docMk/>
            <pc:sldMk cId="258761071" sldId="263"/>
            <ac:spMk id="4" creationId="{34421225-DB89-0B76-7224-69360CB334E0}"/>
          </ac:spMkLst>
        </pc:spChg>
        <pc:spChg chg="add del">
          <ac:chgData name="Liam Berigan" userId="1a8d56fc-de3a-4c9a-bb6e-0d52f35feb29" providerId="ADAL" clId="{BD1D81A8-BE40-4699-ACFA-A660D9420F0C}" dt="2023-08-26T16:16:30.829" v="4005"/>
          <ac:spMkLst>
            <pc:docMk/>
            <pc:sldMk cId="258761071" sldId="263"/>
            <ac:spMk id="5" creationId="{87C8EE5B-1137-33A0-637B-C7027B07C60F}"/>
          </ac:spMkLst>
        </pc:spChg>
        <pc:picChg chg="add del mod ord">
          <ac:chgData name="Liam Berigan" userId="1a8d56fc-de3a-4c9a-bb6e-0d52f35feb29" providerId="ADAL" clId="{BD1D81A8-BE40-4699-ACFA-A660D9420F0C}" dt="2023-08-26T16:17:19.773" v="4014" actId="478"/>
          <ac:picMkLst>
            <pc:docMk/>
            <pc:sldMk cId="258761071" sldId="263"/>
            <ac:picMk id="7" creationId="{DB453D55-69C0-A490-0EC3-16BADB9C9690}"/>
          </ac:picMkLst>
        </pc:picChg>
        <pc:picChg chg="add del mod">
          <ac:chgData name="Liam Berigan" userId="1a8d56fc-de3a-4c9a-bb6e-0d52f35feb29" providerId="ADAL" clId="{BD1D81A8-BE40-4699-ACFA-A660D9420F0C}" dt="2023-08-26T15:50:49.533" v="3906" actId="478"/>
          <ac:picMkLst>
            <pc:docMk/>
            <pc:sldMk cId="258761071" sldId="263"/>
            <ac:picMk id="1028" creationId="{723C1AA9-07D4-5378-2620-3328090B468E}"/>
          </ac:picMkLst>
        </pc:picChg>
        <pc:picChg chg="add del mod">
          <ac:chgData name="Liam Berigan" userId="1a8d56fc-de3a-4c9a-bb6e-0d52f35feb29" providerId="ADAL" clId="{BD1D81A8-BE40-4699-ACFA-A660D9420F0C}" dt="2023-08-26T16:17:15.309" v="4013" actId="478"/>
          <ac:picMkLst>
            <pc:docMk/>
            <pc:sldMk cId="258761071" sldId="263"/>
            <ac:picMk id="1030" creationId="{054BBB22-F200-9E0A-0D9A-459763C97DBD}"/>
          </ac:picMkLst>
        </pc:picChg>
        <pc:picChg chg="add del mod">
          <ac:chgData name="Liam Berigan" userId="1a8d56fc-de3a-4c9a-bb6e-0d52f35feb29" providerId="ADAL" clId="{BD1D81A8-BE40-4699-ACFA-A660D9420F0C}" dt="2023-08-26T16:17:07.853" v="4010" actId="478"/>
          <ac:picMkLst>
            <pc:docMk/>
            <pc:sldMk cId="258761071" sldId="263"/>
            <ac:picMk id="1032" creationId="{C715FB7B-2A6C-6EA2-A28D-64C699381EB9}"/>
          </ac:picMkLst>
        </pc:picChg>
        <pc:picChg chg="add mod">
          <ac:chgData name="Liam Berigan" userId="1a8d56fc-de3a-4c9a-bb6e-0d52f35feb29" providerId="ADAL" clId="{BD1D81A8-BE40-4699-ACFA-A660D9420F0C}" dt="2023-08-26T16:18:37.840" v="4020" actId="1076"/>
          <ac:picMkLst>
            <pc:docMk/>
            <pc:sldMk cId="258761071" sldId="263"/>
            <ac:picMk id="1036" creationId="{86070AB5-B007-4E47-8632-B68BC1362895}"/>
          </ac:picMkLst>
        </pc:picChg>
      </pc:sldChg>
      <pc:sldChg chg="addSp delSp modSp new mod">
        <pc:chgData name="Liam Berigan" userId="1a8d56fc-de3a-4c9a-bb6e-0d52f35feb29" providerId="ADAL" clId="{BD1D81A8-BE40-4699-ACFA-A660D9420F0C}" dt="2023-08-26T15:57:42.793" v="3961" actId="1076"/>
        <pc:sldMkLst>
          <pc:docMk/>
          <pc:sldMk cId="3020574426" sldId="264"/>
        </pc:sldMkLst>
        <pc:spChg chg="mod">
          <ac:chgData name="Liam Berigan" userId="1a8d56fc-de3a-4c9a-bb6e-0d52f35feb29" providerId="ADAL" clId="{BD1D81A8-BE40-4699-ACFA-A660D9420F0C}" dt="2023-08-25T21:50:57.556" v="1736" actId="20577"/>
          <ac:spMkLst>
            <pc:docMk/>
            <pc:sldMk cId="3020574426" sldId="264"/>
            <ac:spMk id="2" creationId="{615A60E9-6C19-07E2-6821-B627F66C087D}"/>
          </ac:spMkLst>
        </pc:spChg>
        <pc:spChg chg="mod">
          <ac:chgData name="Liam Berigan" userId="1a8d56fc-de3a-4c9a-bb6e-0d52f35feb29" providerId="ADAL" clId="{BD1D81A8-BE40-4699-ACFA-A660D9420F0C}" dt="2023-08-26T15:56:14.189" v="3949" actId="14100"/>
          <ac:spMkLst>
            <pc:docMk/>
            <pc:sldMk cId="3020574426" sldId="264"/>
            <ac:spMk id="3" creationId="{F36BB83D-4308-7700-8228-EC5042CF4602}"/>
          </ac:spMkLst>
        </pc:spChg>
        <pc:spChg chg="add del">
          <ac:chgData name="Liam Berigan" userId="1a8d56fc-de3a-4c9a-bb6e-0d52f35feb29" providerId="ADAL" clId="{BD1D81A8-BE40-4699-ACFA-A660D9420F0C}" dt="2023-08-26T15:56:35.006" v="3951"/>
          <ac:spMkLst>
            <pc:docMk/>
            <pc:sldMk cId="3020574426" sldId="264"/>
            <ac:spMk id="4" creationId="{C1AE3AE1-CFA8-B3BD-852C-5E9E9B739334}"/>
          </ac:spMkLst>
        </pc:spChg>
        <pc:picChg chg="add mod">
          <ac:chgData name="Liam Berigan" userId="1a8d56fc-de3a-4c9a-bb6e-0d52f35feb29" providerId="ADAL" clId="{BD1D81A8-BE40-4699-ACFA-A660D9420F0C}" dt="2023-08-26T15:57:14.171" v="3956" actId="1076"/>
          <ac:picMkLst>
            <pc:docMk/>
            <pc:sldMk cId="3020574426" sldId="264"/>
            <ac:picMk id="6" creationId="{9366D3F2-24FF-B466-F6E5-FE36A3E120A5}"/>
          </ac:picMkLst>
        </pc:picChg>
        <pc:picChg chg="add mod">
          <ac:chgData name="Liam Berigan" userId="1a8d56fc-de3a-4c9a-bb6e-0d52f35feb29" providerId="ADAL" clId="{BD1D81A8-BE40-4699-ACFA-A660D9420F0C}" dt="2023-08-26T15:56:08.556" v="3948" actId="1076"/>
          <ac:picMkLst>
            <pc:docMk/>
            <pc:sldMk cId="3020574426" sldId="264"/>
            <ac:picMk id="3074" creationId="{4B539E5E-8067-7681-09B7-FA4B3348D4AB}"/>
          </ac:picMkLst>
        </pc:picChg>
        <pc:picChg chg="add mod">
          <ac:chgData name="Liam Berigan" userId="1a8d56fc-de3a-4c9a-bb6e-0d52f35feb29" providerId="ADAL" clId="{BD1D81A8-BE40-4699-ACFA-A660D9420F0C}" dt="2023-08-26T15:57:42.793" v="3961" actId="1076"/>
          <ac:picMkLst>
            <pc:docMk/>
            <pc:sldMk cId="3020574426" sldId="264"/>
            <ac:picMk id="3078" creationId="{07D4EC40-CA61-FACE-323B-5FB4CE0DEF57}"/>
          </ac:picMkLst>
        </pc:picChg>
      </pc:sldChg>
      <pc:sldChg chg="addSp modSp new mod">
        <pc:chgData name="Liam Berigan" userId="1a8d56fc-de3a-4c9a-bb6e-0d52f35feb29" providerId="ADAL" clId="{BD1D81A8-BE40-4699-ACFA-A660D9420F0C}" dt="2023-08-26T15:58:20.692" v="3964" actId="1076"/>
        <pc:sldMkLst>
          <pc:docMk/>
          <pc:sldMk cId="3463289717" sldId="265"/>
        </pc:sldMkLst>
        <pc:spChg chg="mod">
          <ac:chgData name="Liam Berigan" userId="1a8d56fc-de3a-4c9a-bb6e-0d52f35feb29" providerId="ADAL" clId="{BD1D81A8-BE40-4699-ACFA-A660D9420F0C}" dt="2023-08-25T21:54:07.220" v="1966" actId="20577"/>
          <ac:spMkLst>
            <pc:docMk/>
            <pc:sldMk cId="3463289717" sldId="265"/>
            <ac:spMk id="2" creationId="{F594657A-22D9-64F0-83F0-E322557D2D77}"/>
          </ac:spMkLst>
        </pc:spChg>
        <pc:spChg chg="mod">
          <ac:chgData name="Liam Berigan" userId="1a8d56fc-de3a-4c9a-bb6e-0d52f35feb29" providerId="ADAL" clId="{BD1D81A8-BE40-4699-ACFA-A660D9420F0C}" dt="2023-08-25T21:56:50.853" v="2170" actId="14100"/>
          <ac:spMkLst>
            <pc:docMk/>
            <pc:sldMk cId="3463289717" sldId="265"/>
            <ac:spMk id="3" creationId="{9988B38D-C84A-84AC-DB47-2361D6DBD0DA}"/>
          </ac:spMkLst>
        </pc:spChg>
        <pc:picChg chg="add mod">
          <ac:chgData name="Liam Berigan" userId="1a8d56fc-de3a-4c9a-bb6e-0d52f35feb29" providerId="ADAL" clId="{BD1D81A8-BE40-4699-ACFA-A660D9420F0C}" dt="2023-08-26T15:58:20.692" v="3964" actId="1076"/>
          <ac:picMkLst>
            <pc:docMk/>
            <pc:sldMk cId="3463289717" sldId="265"/>
            <ac:picMk id="4098" creationId="{538CBA0F-0C13-1976-0F32-A2FFB0F038B6}"/>
          </ac:picMkLst>
        </pc:picChg>
      </pc:sldChg>
      <pc:sldChg chg="addSp delSp modSp new mod modNotesTx">
        <pc:chgData name="Liam Berigan" userId="1a8d56fc-de3a-4c9a-bb6e-0d52f35feb29" providerId="ADAL" clId="{BD1D81A8-BE40-4699-ACFA-A660D9420F0C}" dt="2023-08-26T16:01:16.370" v="3970" actId="1076"/>
        <pc:sldMkLst>
          <pc:docMk/>
          <pc:sldMk cId="713527653" sldId="266"/>
        </pc:sldMkLst>
        <pc:spChg chg="mod">
          <ac:chgData name="Liam Berigan" userId="1a8d56fc-de3a-4c9a-bb6e-0d52f35feb29" providerId="ADAL" clId="{BD1D81A8-BE40-4699-ACFA-A660D9420F0C}" dt="2023-08-25T21:57:33.397" v="2200" actId="20577"/>
          <ac:spMkLst>
            <pc:docMk/>
            <pc:sldMk cId="713527653" sldId="266"/>
            <ac:spMk id="2" creationId="{DC728E0E-D4E8-3862-D201-6AFCEA83A726}"/>
          </ac:spMkLst>
        </pc:spChg>
        <pc:spChg chg="del mod">
          <ac:chgData name="Liam Berigan" userId="1a8d56fc-de3a-4c9a-bb6e-0d52f35feb29" providerId="ADAL" clId="{BD1D81A8-BE40-4699-ACFA-A660D9420F0C}" dt="2023-08-26T16:00:57.176" v="3965" actId="478"/>
          <ac:spMkLst>
            <pc:docMk/>
            <pc:sldMk cId="713527653" sldId="266"/>
            <ac:spMk id="3" creationId="{C17A6D3F-C28E-A594-F52A-A905EC6EC586}"/>
          </ac:spMkLst>
        </pc:spChg>
        <pc:spChg chg="add del mod">
          <ac:chgData name="Liam Berigan" userId="1a8d56fc-de3a-4c9a-bb6e-0d52f35feb29" providerId="ADAL" clId="{BD1D81A8-BE40-4699-ACFA-A660D9420F0C}" dt="2023-08-26T16:00:59.710" v="3966" actId="478"/>
          <ac:spMkLst>
            <pc:docMk/>
            <pc:sldMk cId="713527653" sldId="266"/>
            <ac:spMk id="5" creationId="{CB710A21-EFD8-AE25-BDC1-9125AE66F9B0}"/>
          </ac:spMkLst>
        </pc:spChg>
        <pc:picChg chg="add mod ord">
          <ac:chgData name="Liam Berigan" userId="1a8d56fc-de3a-4c9a-bb6e-0d52f35feb29" providerId="ADAL" clId="{BD1D81A8-BE40-4699-ACFA-A660D9420F0C}" dt="2023-08-26T16:01:16.370" v="3970" actId="1076"/>
          <ac:picMkLst>
            <pc:docMk/>
            <pc:sldMk cId="713527653" sldId="266"/>
            <ac:picMk id="7" creationId="{20935F71-5871-C22C-6DD8-7FC032DF333F}"/>
          </ac:picMkLst>
        </pc:picChg>
      </pc:sldChg>
      <pc:sldChg chg="addSp modSp new mod modNotesTx">
        <pc:chgData name="Liam Berigan" userId="1a8d56fc-de3a-4c9a-bb6e-0d52f35feb29" providerId="ADAL" clId="{BD1D81A8-BE40-4699-ACFA-A660D9420F0C}" dt="2023-08-26T16:04:42.110" v="3982" actId="15"/>
        <pc:sldMkLst>
          <pc:docMk/>
          <pc:sldMk cId="56464193" sldId="267"/>
        </pc:sldMkLst>
        <pc:spChg chg="mod">
          <ac:chgData name="Liam Berigan" userId="1a8d56fc-de3a-4c9a-bb6e-0d52f35feb29" providerId="ADAL" clId="{BD1D81A8-BE40-4699-ACFA-A660D9420F0C}" dt="2023-08-25T21:58:47.108" v="2390" actId="20577"/>
          <ac:spMkLst>
            <pc:docMk/>
            <pc:sldMk cId="56464193" sldId="267"/>
            <ac:spMk id="2" creationId="{431E2A7C-63BF-17C2-288A-50FF1A101DAD}"/>
          </ac:spMkLst>
        </pc:spChg>
        <pc:spChg chg="mod">
          <ac:chgData name="Liam Berigan" userId="1a8d56fc-de3a-4c9a-bb6e-0d52f35feb29" providerId="ADAL" clId="{BD1D81A8-BE40-4699-ACFA-A660D9420F0C}" dt="2023-08-26T16:04:42.110" v="3982" actId="15"/>
          <ac:spMkLst>
            <pc:docMk/>
            <pc:sldMk cId="56464193" sldId="267"/>
            <ac:spMk id="3" creationId="{D1E2D099-93B0-5F6B-D4CB-888319B695B8}"/>
          </ac:spMkLst>
        </pc:spChg>
        <pc:picChg chg="add mod">
          <ac:chgData name="Liam Berigan" userId="1a8d56fc-de3a-4c9a-bb6e-0d52f35feb29" providerId="ADAL" clId="{BD1D81A8-BE40-4699-ACFA-A660D9420F0C}" dt="2023-08-26T16:04:15.380" v="3977" actId="1076"/>
          <ac:picMkLst>
            <pc:docMk/>
            <pc:sldMk cId="56464193" sldId="267"/>
            <ac:picMk id="5122" creationId="{78AB7FC2-E12D-1303-ABE6-606E95098AF8}"/>
          </ac:picMkLst>
        </pc:picChg>
      </pc:sldChg>
      <pc:sldChg chg="addSp modSp new mod">
        <pc:chgData name="Liam Berigan" userId="1a8d56fc-de3a-4c9a-bb6e-0d52f35feb29" providerId="ADAL" clId="{BD1D81A8-BE40-4699-ACFA-A660D9420F0C}" dt="2023-08-26T16:06:41.882" v="3985" actId="1076"/>
        <pc:sldMkLst>
          <pc:docMk/>
          <pc:sldMk cId="3435210780" sldId="268"/>
        </pc:sldMkLst>
        <pc:spChg chg="mod">
          <ac:chgData name="Liam Berigan" userId="1a8d56fc-de3a-4c9a-bb6e-0d52f35feb29" providerId="ADAL" clId="{BD1D81A8-BE40-4699-ACFA-A660D9420F0C}" dt="2023-08-25T22:08:50.804" v="2891" actId="20577"/>
          <ac:spMkLst>
            <pc:docMk/>
            <pc:sldMk cId="3435210780" sldId="268"/>
            <ac:spMk id="2" creationId="{4FDFF8BC-5162-C6C2-F931-62EA39915866}"/>
          </ac:spMkLst>
        </pc:spChg>
        <pc:spChg chg="mod">
          <ac:chgData name="Liam Berigan" userId="1a8d56fc-de3a-4c9a-bb6e-0d52f35feb29" providerId="ADAL" clId="{BD1D81A8-BE40-4699-ACFA-A660D9420F0C}" dt="2023-08-25T22:32:09.975" v="3722" actId="15"/>
          <ac:spMkLst>
            <pc:docMk/>
            <pc:sldMk cId="3435210780" sldId="268"/>
            <ac:spMk id="3" creationId="{163CD0A7-8E33-A73B-78D5-675140B466E5}"/>
          </ac:spMkLst>
        </pc:spChg>
        <pc:picChg chg="add mod">
          <ac:chgData name="Liam Berigan" userId="1a8d56fc-de3a-4c9a-bb6e-0d52f35feb29" providerId="ADAL" clId="{BD1D81A8-BE40-4699-ACFA-A660D9420F0C}" dt="2023-08-26T16:06:41.882" v="3985" actId="1076"/>
          <ac:picMkLst>
            <pc:docMk/>
            <pc:sldMk cId="3435210780" sldId="268"/>
            <ac:picMk id="6146" creationId="{16368D7E-5197-6425-0C29-C982AB679FD8}"/>
          </ac:picMkLst>
        </pc:picChg>
      </pc:sldChg>
      <pc:sldChg chg="modSp new mod">
        <pc:chgData name="Liam Berigan" userId="1a8d56fc-de3a-4c9a-bb6e-0d52f35feb29" providerId="ADAL" clId="{BD1D81A8-BE40-4699-ACFA-A660D9420F0C}" dt="2023-08-25T22:23:53.940" v="3450" actId="20577"/>
        <pc:sldMkLst>
          <pc:docMk/>
          <pc:sldMk cId="1050419497" sldId="269"/>
        </pc:sldMkLst>
        <pc:spChg chg="mod">
          <ac:chgData name="Liam Berigan" userId="1a8d56fc-de3a-4c9a-bb6e-0d52f35feb29" providerId="ADAL" clId="{BD1D81A8-BE40-4699-ACFA-A660D9420F0C}" dt="2023-08-25T22:23:53.940" v="3450" actId="20577"/>
          <ac:spMkLst>
            <pc:docMk/>
            <pc:sldMk cId="1050419497" sldId="269"/>
            <ac:spMk id="2" creationId="{4BBD1104-1D83-8AF8-6306-464C63EF558E}"/>
          </ac:spMkLst>
        </pc:spChg>
        <pc:spChg chg="mod">
          <ac:chgData name="Liam Berigan" userId="1a8d56fc-de3a-4c9a-bb6e-0d52f35feb29" providerId="ADAL" clId="{BD1D81A8-BE40-4699-ACFA-A660D9420F0C}" dt="2023-08-25T22:23:35.641" v="3432" actId="207"/>
          <ac:spMkLst>
            <pc:docMk/>
            <pc:sldMk cId="1050419497" sldId="269"/>
            <ac:spMk id="3" creationId="{F6023AF0-DC3F-3387-6AA1-11A7FE99555F}"/>
          </ac:spMkLst>
        </pc:spChg>
      </pc:sldChg>
      <pc:sldChg chg="addSp delSp modSp new mod">
        <pc:chgData name="Liam Berigan" userId="1a8d56fc-de3a-4c9a-bb6e-0d52f35feb29" providerId="ADAL" clId="{BD1D81A8-BE40-4699-ACFA-A660D9420F0C}" dt="2023-08-26T16:11:39.988" v="3994" actId="1076"/>
        <pc:sldMkLst>
          <pc:docMk/>
          <pc:sldMk cId="600554656" sldId="270"/>
        </pc:sldMkLst>
        <pc:spChg chg="mod">
          <ac:chgData name="Liam Berigan" userId="1a8d56fc-de3a-4c9a-bb6e-0d52f35feb29" providerId="ADAL" clId="{BD1D81A8-BE40-4699-ACFA-A660D9420F0C}" dt="2023-08-25T22:24:21.124" v="3467" actId="20577"/>
          <ac:spMkLst>
            <pc:docMk/>
            <pc:sldMk cId="600554656" sldId="270"/>
            <ac:spMk id="2" creationId="{53E088C1-81C8-CF55-6AE1-BFF2552E81EE}"/>
          </ac:spMkLst>
        </pc:spChg>
        <pc:spChg chg="mod">
          <ac:chgData name="Liam Berigan" userId="1a8d56fc-de3a-4c9a-bb6e-0d52f35feb29" providerId="ADAL" clId="{BD1D81A8-BE40-4699-ACFA-A660D9420F0C}" dt="2023-08-26T16:11:22.699" v="3992" actId="14100"/>
          <ac:spMkLst>
            <pc:docMk/>
            <pc:sldMk cId="600554656" sldId="270"/>
            <ac:spMk id="3" creationId="{1AAD25FC-0BB1-7650-F19B-1CBA12F9AC61}"/>
          </ac:spMkLst>
        </pc:spChg>
        <pc:picChg chg="add del mod">
          <ac:chgData name="Liam Berigan" userId="1a8d56fc-de3a-4c9a-bb6e-0d52f35feb29" providerId="ADAL" clId="{BD1D81A8-BE40-4699-ACFA-A660D9420F0C}" dt="2023-08-26T16:10:30.350" v="3988" actId="478"/>
          <ac:picMkLst>
            <pc:docMk/>
            <pc:sldMk cId="600554656" sldId="270"/>
            <ac:picMk id="7170" creationId="{10C38B1F-31E1-1BAE-5F0B-E846CE493EEB}"/>
          </ac:picMkLst>
        </pc:picChg>
        <pc:picChg chg="add mod">
          <ac:chgData name="Liam Berigan" userId="1a8d56fc-de3a-4c9a-bb6e-0d52f35feb29" providerId="ADAL" clId="{BD1D81A8-BE40-4699-ACFA-A660D9420F0C}" dt="2023-08-26T16:11:39.988" v="3994" actId="1076"/>
          <ac:picMkLst>
            <pc:docMk/>
            <pc:sldMk cId="600554656" sldId="270"/>
            <ac:picMk id="7172" creationId="{5FD629DA-9CC7-12C2-0408-708A616CD4AD}"/>
          </ac:picMkLst>
        </pc:picChg>
      </pc:sldChg>
      <pc:sldChg chg="addSp modSp new mod">
        <pc:chgData name="Liam Berigan" userId="1a8d56fc-de3a-4c9a-bb6e-0d52f35feb29" providerId="ADAL" clId="{BD1D81A8-BE40-4699-ACFA-A660D9420F0C}" dt="2023-08-25T22:26:48.996" v="3600" actId="1076"/>
        <pc:sldMkLst>
          <pc:docMk/>
          <pc:sldMk cId="2470876419" sldId="271"/>
        </pc:sldMkLst>
        <pc:picChg chg="add mod modCrop">
          <ac:chgData name="Liam Berigan" userId="1a8d56fc-de3a-4c9a-bb6e-0d52f35feb29" providerId="ADAL" clId="{BD1D81A8-BE40-4699-ACFA-A660D9420F0C}" dt="2023-08-25T22:26:48.996" v="3600" actId="1076"/>
          <ac:picMkLst>
            <pc:docMk/>
            <pc:sldMk cId="2470876419" sldId="271"/>
            <ac:picMk id="3" creationId="{E5F811FC-F8F5-D203-1ADE-6A25BDEBB362}"/>
          </ac:picMkLst>
        </pc:picChg>
      </pc:sldChg>
      <pc:sldChg chg="addSp modSp new mod">
        <pc:chgData name="Liam Berigan" userId="1a8d56fc-de3a-4c9a-bb6e-0d52f35feb29" providerId="ADAL" clId="{BD1D81A8-BE40-4699-ACFA-A660D9420F0C}" dt="2023-08-25T22:31:07.914" v="3717" actId="1076"/>
        <pc:sldMkLst>
          <pc:docMk/>
          <pc:sldMk cId="3836269610" sldId="272"/>
        </pc:sldMkLst>
        <pc:picChg chg="add mod modCrop">
          <ac:chgData name="Liam Berigan" userId="1a8d56fc-de3a-4c9a-bb6e-0d52f35feb29" providerId="ADAL" clId="{BD1D81A8-BE40-4699-ACFA-A660D9420F0C}" dt="2023-08-25T22:31:07.914" v="3717" actId="1076"/>
          <ac:picMkLst>
            <pc:docMk/>
            <pc:sldMk cId="3836269610" sldId="272"/>
            <ac:picMk id="3" creationId="{F4588159-E133-E6EF-0AB1-2E117C83587F}"/>
          </ac:picMkLst>
        </pc:picChg>
      </pc:sldChg>
      <pc:sldChg chg="addSp delSp modSp new mod">
        <pc:chgData name="Liam Berigan" userId="1a8d56fc-de3a-4c9a-bb6e-0d52f35feb29" providerId="ADAL" clId="{BD1D81A8-BE40-4699-ACFA-A660D9420F0C}" dt="2023-08-26T15:54:53.251" v="3938" actId="1076"/>
        <pc:sldMkLst>
          <pc:docMk/>
          <pc:sldMk cId="2979652979" sldId="273"/>
        </pc:sldMkLst>
        <pc:spChg chg="mod">
          <ac:chgData name="Liam Berigan" userId="1a8d56fc-de3a-4c9a-bb6e-0d52f35feb29" providerId="ADAL" clId="{BD1D81A8-BE40-4699-ACFA-A660D9420F0C}" dt="2023-08-25T22:34:27.045" v="3754" actId="20577"/>
          <ac:spMkLst>
            <pc:docMk/>
            <pc:sldMk cId="2979652979" sldId="273"/>
            <ac:spMk id="2" creationId="{FC1FD9A2-11FF-C2F5-52C0-1E1E21195644}"/>
          </ac:spMkLst>
        </pc:spChg>
        <pc:spChg chg="mod">
          <ac:chgData name="Liam Berigan" userId="1a8d56fc-de3a-4c9a-bb6e-0d52f35feb29" providerId="ADAL" clId="{BD1D81A8-BE40-4699-ACFA-A660D9420F0C}" dt="2023-08-26T15:54:49.992" v="3937" actId="14100"/>
          <ac:spMkLst>
            <pc:docMk/>
            <pc:sldMk cId="2979652979" sldId="273"/>
            <ac:spMk id="3" creationId="{5AD96197-2B09-9F19-7AD7-1AF0677E43E7}"/>
          </ac:spMkLst>
        </pc:spChg>
        <pc:picChg chg="add del mod">
          <ac:chgData name="Liam Berigan" userId="1a8d56fc-de3a-4c9a-bb6e-0d52f35feb29" providerId="ADAL" clId="{BD1D81A8-BE40-4699-ACFA-A660D9420F0C}" dt="2023-08-26T15:52:20.877" v="3930" actId="478"/>
          <ac:picMkLst>
            <pc:docMk/>
            <pc:sldMk cId="2979652979" sldId="273"/>
            <ac:picMk id="2050" creationId="{91470397-8B26-B066-95E4-1D9ACE65AD45}"/>
          </ac:picMkLst>
        </pc:picChg>
        <pc:picChg chg="add mod">
          <ac:chgData name="Liam Berigan" userId="1a8d56fc-de3a-4c9a-bb6e-0d52f35feb29" providerId="ADAL" clId="{BD1D81A8-BE40-4699-ACFA-A660D9420F0C}" dt="2023-08-26T15:54:53.251" v="3938" actId="1076"/>
          <ac:picMkLst>
            <pc:docMk/>
            <pc:sldMk cId="2979652979" sldId="273"/>
            <ac:picMk id="2052" creationId="{921CB111-BB05-FD88-C6E0-A6A4AC5A5C0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E8BF1-A322-4C08-AE15-88DF2438ECB3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7BF98-0B4E-41CD-B879-13A4E8BB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3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quick, a little bit of background</a:t>
            </a:r>
          </a:p>
          <a:p>
            <a:r>
              <a:rPr lang="en-US" dirty="0"/>
              <a:t>When conducting wildlife management, pretty much everything we do is centered around population abundance and trends in population size</a:t>
            </a:r>
          </a:p>
          <a:p>
            <a:pPr marL="228600" indent="-228600">
              <a:buAutoNum type="arabicParenR"/>
            </a:pPr>
            <a:r>
              <a:rPr lang="en-US" dirty="0"/>
              <a:t>Is this habitat occupied?</a:t>
            </a:r>
          </a:p>
          <a:p>
            <a:pPr marL="228600" indent="-228600">
              <a:buAutoNum type="arabicParenR"/>
            </a:pPr>
            <a:r>
              <a:rPr lang="en-US" dirty="0"/>
              <a:t>Is an endangered species declining, or recovering?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useful questions to answer, but often we’re concerned with the causes behind population trends</a:t>
            </a:r>
          </a:p>
          <a:p>
            <a:pPr marL="228600" indent="-228600">
              <a:buAutoNum type="arabicParenR"/>
            </a:pPr>
            <a:r>
              <a:rPr lang="en-US" dirty="0"/>
              <a:t>Are declines driven by low survival, low reproduction, or both?</a:t>
            </a:r>
          </a:p>
          <a:p>
            <a:pPr marL="228600" indent="-228600">
              <a:buAutoNum type="arabicParenR"/>
            </a:pPr>
            <a:r>
              <a:rPr lang="en-US" dirty="0"/>
              <a:t>What covariates, such as habitat quality or weather, might be affecting survival or reproduction?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how we get at the root causes of wildlife decline, and will be the focus of WLE 410 &amp; 411</a:t>
            </a:r>
          </a:p>
          <a:p>
            <a:pPr marL="228600" indent="-228600">
              <a:buAutoNum type="arabicParenR"/>
            </a:pPr>
            <a:endParaRPr lang="en-US" dirty="0"/>
          </a:p>
          <a:p>
            <a:endParaRPr lang="en-US" dirty="0"/>
          </a:p>
          <a:p>
            <a:r>
              <a:rPr lang="en-US" dirty="0"/>
              <a:t>More about doing than listening to me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7BF98-0B4E-41CD-B879-13A4E8BB71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6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7356df4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7356df4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Paper-free course</a:t>
            </a:r>
          </a:p>
          <a:p>
            <a:r>
              <a:rPr lang="en-US" dirty="0"/>
              <a:t>Documents, assignment submission, and grading are all via Brightspace</a:t>
            </a:r>
          </a:p>
          <a:p>
            <a:r>
              <a:rPr lang="en-US" dirty="0"/>
              <a:t>If you can’t get in, let me know ASAP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7BF98-0B4E-41CD-B879-13A4E8BB71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2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tests, no attendance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7BF98-0B4E-41CD-B879-13A4E8BB71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52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7BF98-0B4E-41CD-B879-13A4E8BB71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6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40C0-8DA7-FCA1-44DA-851CB68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024AB-ACEC-6612-DF70-0E740B393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123B9-8451-D3BC-00CF-7769698B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4F040-EBD7-E6C3-4AE3-AA961976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2D3B-C081-252A-BF8C-05B53763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24A4-EADB-0A5E-1724-8779764B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8771F-D817-FB15-CCD8-8117D78C9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40B36-D5CC-A67A-5EBA-8E9D1BF2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B2789-0DA8-25A4-1C0D-EB04823D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C5916-2B7D-4B48-0F9F-B03808CE0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28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3DA206-04C2-5CC3-9CA0-91E75D973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10784-DD4F-1E29-4C7A-E6F991D9B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12A61-FEEF-B0AC-F44F-93CC0AA1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CFE1F-BA21-A342-52F4-9398EFB5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DE869-AA05-982B-C1D8-271F5AA2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578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158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37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077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9734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906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6949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16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2187-8C2A-8CA3-2B0D-83C764A1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7628-F48C-1FAE-FDAB-682C1256E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4209A-EC60-79FF-207C-1AD4B6710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DBDF8-F4EB-8E04-2B8D-2EB138F21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3838E-CD33-2B24-6103-06BD831C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9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1773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1740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3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5941-AEF9-C937-1400-AAE13BCFF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B515B-CF71-2630-EBC1-7CE67A9EE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7EBA5-C669-A4C3-FA74-FF433A1F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79A3F-5E4B-07C5-D37A-2228A83F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CD1AE-866E-35FC-5934-53402D5A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B8B9-83A2-827D-D8E6-CB7DE61A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2AA4-5298-F53A-19DF-CBCD35870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EFF9C-5063-C864-360B-14C2BA849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A3D49-ED83-CF07-F884-97465BCB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2D1F3-0BA5-BE67-037C-6C5841DB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326FF-9015-7A9C-8A96-951566AB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0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C0FC-C662-F4C4-8656-A3B7B509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136BD-9885-48C2-302A-1B6FCF5B2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91BF2-D10F-95ED-EAF9-CF77DA30D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4C6C0-EB9C-A5BB-A578-95992B8B5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6FE64-D865-86A8-6706-4D6F9CE2B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5BA3C-ACE8-2B91-C982-B7DDD504D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9ACEE-4332-05BD-AB04-A3B5376A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267C9-D072-40B0-8927-20049A4F5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4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92F4-DDB6-075D-1F2B-ED5E0705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F3B4F-9F73-2423-2965-12127D304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1093B-685E-0181-2F26-5B0A6335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584A4-762D-B8BF-2375-2809C225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6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2A18A-8D82-7482-89D0-282A268F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A3229-5E22-BAD2-525A-29FD56A6B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8755F-1F34-2683-B57D-9593024D3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1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A8A0-D807-360C-4987-33E77332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F9FC3-245B-56AE-A0B4-2B077B47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B6B61-BC75-BB90-909C-F2F9938B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D7975-FE2B-3B60-CB62-37EE6C62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8C92E-97F4-1518-E599-5AEC32E7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5119A-0EE2-D209-6A91-8EA5C1F2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1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8898-61C9-E688-C983-56F066CF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F33C9-D0AF-AE0D-246A-64B8C4F76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60FD3-3487-E8C5-23E7-D1BD422BE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4B11A-D0CA-6CA8-E867-00FCF083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C6454-BE52-1B90-DFC7-5455CD37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D7D4D-96DC-2A83-6CF3-784140EE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1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543A7-1786-D021-0C09-FB2D9CEF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D665F-2FB4-0382-9CFE-9A3035410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A07D7-F04D-E968-163A-1F350A7BF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DF389-CD8C-4A39-A764-91226E4D2A1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05967-1595-5F4A-C61B-C4F77AE0C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42AD8-458B-A29C-11AC-0B15C1999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A120B-0D57-4654-A572-F678BC400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2044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Population Biology of Isle Royale Wolves and Moose: An Overview | The  Wolves and Moose of Isle Royale">
            <a:extLst>
              <a:ext uri="{FF2B5EF4-FFF2-40B4-BE49-F238E27FC236}">
                <a16:creationId xmlns:a16="http://schemas.microsoft.com/office/drawing/2014/main" id="{8C3C3CE1-CCFD-C0FF-BFD5-C6823353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71450"/>
            <a:ext cx="11687175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E220F-D8EE-8096-67A2-D39439B3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268" y="2578797"/>
            <a:ext cx="7285463" cy="1023241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dirty="0"/>
              <a:t>Welcome to WLE 411!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3235C-B0F6-378C-1F2F-4224EC6C2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014" y="3602038"/>
            <a:ext cx="5093970" cy="581342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i="1" dirty="0"/>
              <a:t>Fill out a name tag (pronouns optional)</a:t>
            </a:r>
          </a:p>
        </p:txBody>
      </p:sp>
    </p:spTree>
    <p:extLst>
      <p:ext uri="{BB962C8B-B14F-4D97-AF65-F5344CB8AC3E}">
        <p14:creationId xmlns:p14="http://schemas.microsoft.com/office/powerpoint/2010/main" val="41542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657A-22D9-64F0-83F0-E322557D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8B38D-C84A-84AC-DB47-2361D6DBD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950058" cy="4351338"/>
          </a:xfrm>
        </p:spPr>
        <p:txBody>
          <a:bodyPr/>
          <a:lstStyle/>
          <a:p>
            <a:r>
              <a:rPr lang="en-US" dirty="0"/>
              <a:t>Estimation of Parameters for Animal Populations</a:t>
            </a:r>
          </a:p>
          <a:p>
            <a:pPr lvl="1"/>
            <a:r>
              <a:rPr lang="en-US" dirty="0"/>
              <a:t>Powell &amp; Gale</a:t>
            </a:r>
          </a:p>
          <a:p>
            <a:pPr lvl="1"/>
            <a:r>
              <a:rPr lang="en-US" dirty="0"/>
              <a:t>Free online</a:t>
            </a:r>
          </a:p>
          <a:p>
            <a:r>
              <a:rPr lang="en-US" dirty="0"/>
              <a:t>Weekly assignments in the syllabus</a:t>
            </a:r>
          </a:p>
          <a:p>
            <a:r>
              <a:rPr lang="en-US" dirty="0"/>
              <a:t>The lab manual focuses on </a:t>
            </a:r>
            <a:r>
              <a:rPr lang="en-US" i="1" dirty="0"/>
              <a:t>how</a:t>
            </a:r>
            <a:r>
              <a:rPr lang="en-US" dirty="0"/>
              <a:t>, the reference text focuses on </a:t>
            </a:r>
            <a:r>
              <a:rPr lang="en-US" i="1" dirty="0"/>
              <a:t>why</a:t>
            </a:r>
            <a:endParaRPr lang="en-US" dirty="0"/>
          </a:p>
        </p:txBody>
      </p:sp>
      <p:pic>
        <p:nvPicPr>
          <p:cNvPr id="4098" name="Picture 2" descr="Parameter Estimation for Animal Populations: Powell, Larkin, Gale, George:  9781329061514: Amazon.com: Books">
            <a:extLst>
              <a:ext uri="{FF2B5EF4-FFF2-40B4-BE49-F238E27FC236}">
                <a16:creationId xmlns:a16="http://schemas.microsoft.com/office/drawing/2014/main" id="{538CBA0F-0C13-1976-0F32-A2FFB0F03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229" y="632526"/>
            <a:ext cx="4194711" cy="559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28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935F71-5871-C22C-6DD8-7FC032DF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6207"/>
            <a:ext cx="12192000" cy="6836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28E0E-D4E8-3862-D201-6AFCEA83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Brightspace</a:t>
            </a:r>
          </a:p>
        </p:txBody>
      </p:sp>
    </p:spTree>
    <p:extLst>
      <p:ext uri="{BB962C8B-B14F-4D97-AF65-F5344CB8AC3E}">
        <p14:creationId xmlns:p14="http://schemas.microsoft.com/office/powerpoint/2010/main" val="713527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2A7C-63BF-17C2-288A-50FF1A10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2D099-93B0-5F6B-D4CB-888319B69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647481" cy="4351338"/>
          </a:xfrm>
        </p:spPr>
        <p:txBody>
          <a:bodyPr>
            <a:normAutofit/>
          </a:bodyPr>
          <a:lstStyle/>
          <a:p>
            <a:r>
              <a:rPr lang="en-US" dirty="0"/>
              <a:t>10 assignments, 15 points each</a:t>
            </a:r>
          </a:p>
          <a:p>
            <a:r>
              <a:rPr lang="en-US" dirty="0"/>
              <a:t>Due at the beginning of the subsequent class</a:t>
            </a:r>
          </a:p>
          <a:p>
            <a:pPr lvl="1"/>
            <a:r>
              <a:rPr lang="en-US" dirty="0"/>
              <a:t>See Brightspace for dates</a:t>
            </a:r>
          </a:p>
          <a:p>
            <a:pPr lvl="1"/>
            <a:r>
              <a:rPr lang="en-US" dirty="0"/>
              <a:t>Late assignments receive penalties</a:t>
            </a:r>
          </a:p>
          <a:p>
            <a:r>
              <a:rPr lang="en-US" dirty="0"/>
              <a:t>2 revisions per semester (via email)</a:t>
            </a:r>
          </a:p>
          <a:p>
            <a:r>
              <a:rPr lang="en-US" dirty="0"/>
              <a:t>Contact:</a:t>
            </a:r>
          </a:p>
          <a:p>
            <a:pPr lvl="1"/>
            <a:r>
              <a:rPr lang="en-US" dirty="0"/>
              <a:t>Liam for extensions</a:t>
            </a:r>
          </a:p>
          <a:p>
            <a:pPr lvl="1"/>
            <a:r>
              <a:rPr lang="en-US" dirty="0"/>
              <a:t>Marcos for grading questions, revisions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122" name="Picture 2" descr="Pros and Cons of Utlizing a Traditional Grading Scale">
            <a:extLst>
              <a:ext uri="{FF2B5EF4-FFF2-40B4-BE49-F238E27FC236}">
                <a16:creationId xmlns:a16="http://schemas.microsoft.com/office/drawing/2014/main" id="{78AB7FC2-E12D-1303-ABE6-606E9509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450" y="1428316"/>
            <a:ext cx="4050246" cy="268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4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F8BC-5162-C6C2-F931-62EA3991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CD0A7-8E33-A73B-78D5-675140B46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027549" cy="4351338"/>
          </a:xfrm>
        </p:spPr>
        <p:txBody>
          <a:bodyPr/>
          <a:lstStyle/>
          <a:p>
            <a:r>
              <a:rPr lang="en-US" dirty="0"/>
              <a:t>Accommodations</a:t>
            </a:r>
          </a:p>
          <a:p>
            <a:pPr lvl="1"/>
            <a:r>
              <a:rPr lang="en-US" dirty="0"/>
              <a:t>liam.berigan@maine.edu</a:t>
            </a:r>
          </a:p>
          <a:p>
            <a:r>
              <a:rPr lang="en-US" dirty="0"/>
              <a:t>Student Accessibility Services</a:t>
            </a:r>
          </a:p>
          <a:p>
            <a:pPr lvl="1"/>
            <a:r>
              <a:rPr lang="en-US" dirty="0"/>
              <a:t>um.sas@maine.edu</a:t>
            </a:r>
          </a:p>
          <a:p>
            <a:r>
              <a:rPr lang="en-US" dirty="0"/>
              <a:t>Religious holidays </a:t>
            </a:r>
          </a:p>
          <a:p>
            <a:pPr lvl="1"/>
            <a:r>
              <a:rPr lang="en-US" dirty="0"/>
              <a:t>Email Liam if missing class</a:t>
            </a:r>
          </a:p>
          <a:p>
            <a:r>
              <a:rPr lang="en-US" dirty="0"/>
              <a:t>Support services</a:t>
            </a:r>
          </a:p>
          <a:p>
            <a:pPr lvl="1"/>
            <a:r>
              <a:rPr lang="en-US" dirty="0"/>
              <a:t>umaine.edu/wellness</a:t>
            </a:r>
          </a:p>
        </p:txBody>
      </p:sp>
      <p:pic>
        <p:nvPicPr>
          <p:cNvPr id="6146" name="Picture 2" descr="Measuring Accessibility In The User Experience (UX) And The Searcher  Experience">
            <a:extLst>
              <a:ext uri="{FF2B5EF4-FFF2-40B4-BE49-F238E27FC236}">
                <a16:creationId xmlns:a16="http://schemas.microsoft.com/office/drawing/2014/main" id="{16368D7E-5197-6425-0C29-C982AB679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670" y="1246909"/>
            <a:ext cx="5372924" cy="30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210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1104-1D83-8AF8-6306-464C63EF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honesty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23AF0-DC3F-3387-6AA1-11A7FE995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en-US" dirty="0"/>
              <a:t>Academic honesty is very important. It is dishonest to cheat on exams, to copy term papers,</a:t>
            </a:r>
          </a:p>
          <a:p>
            <a:pPr marL="114300" indent="0">
              <a:buNone/>
            </a:pPr>
            <a:r>
              <a:rPr lang="en-US" dirty="0"/>
              <a:t>to submit papers written by another person</a:t>
            </a:r>
            <a:r>
              <a:rPr lang="en-US" dirty="0">
                <a:solidFill>
                  <a:srgbClr val="FF0000"/>
                </a:solidFill>
              </a:rPr>
              <a:t>, or generated by software or systems without</a:t>
            </a:r>
          </a:p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</a:rPr>
              <a:t>the explicit approval of the instructor</a:t>
            </a:r>
            <a:r>
              <a:rPr lang="en-US" dirty="0"/>
              <a:t>, to fake experimental results, or to copy or reword</a:t>
            </a:r>
          </a:p>
          <a:p>
            <a:pPr marL="114300" indent="0">
              <a:buNone/>
            </a:pPr>
            <a:r>
              <a:rPr lang="en-US" dirty="0"/>
              <a:t>parts of books or articles into your own papers without appropriately citing the source.</a:t>
            </a:r>
          </a:p>
          <a:p>
            <a:pPr marL="114300" indent="0">
              <a:buNone/>
            </a:pPr>
            <a:r>
              <a:rPr lang="en-US" dirty="0"/>
              <a:t>Students committing or aiding in any of these violations may be given failing grades for an</a:t>
            </a:r>
          </a:p>
          <a:p>
            <a:pPr marL="114300" indent="0">
              <a:buNone/>
            </a:pPr>
            <a:r>
              <a:rPr lang="en-US" dirty="0"/>
              <a:t>assignment or for an entire course, at the discretion of the instructor. In addition to any</a:t>
            </a:r>
          </a:p>
          <a:p>
            <a:pPr marL="114300" indent="0">
              <a:buNone/>
            </a:pPr>
            <a:r>
              <a:rPr lang="en-US" dirty="0"/>
              <a:t>academic action taken by an instructor, these violations are also subject to action under</a:t>
            </a:r>
          </a:p>
          <a:p>
            <a:pPr marL="114300" indent="0">
              <a:buNone/>
            </a:pPr>
            <a:r>
              <a:rPr lang="en-US" dirty="0"/>
              <a:t>the University of Maine Student Conduct Code. The maximum possible sanction under</a:t>
            </a:r>
          </a:p>
          <a:p>
            <a:pPr marL="114300" indent="0">
              <a:buNone/>
            </a:pPr>
            <a:r>
              <a:rPr lang="en-US" dirty="0"/>
              <a:t>the student conduct code is dismissal from the University. Please see the University of</a:t>
            </a:r>
          </a:p>
          <a:p>
            <a:pPr marL="114300" indent="0">
              <a:buNone/>
            </a:pPr>
            <a:r>
              <a:rPr lang="en-US" dirty="0"/>
              <a:t>Maine System’s Academic Integrity Policy listed in the Board Policy Manual as Policy 314:</a:t>
            </a:r>
          </a:p>
          <a:p>
            <a:pPr marL="114300" indent="0">
              <a:buNone/>
            </a:pPr>
            <a:r>
              <a:rPr lang="en-US" dirty="0"/>
              <a:t>https://www.maine.edu/board-of-trustees/policy-manual/section-314/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19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88C1-81C8-CF55-6AE1-BFF2552E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honesty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D25FC-0BB1-7650-F19B-1CBA12F9A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538849" cy="4351338"/>
          </a:xfrm>
        </p:spPr>
        <p:txBody>
          <a:bodyPr/>
          <a:lstStyle/>
          <a:p>
            <a:r>
              <a:rPr lang="en-US" dirty="0"/>
              <a:t>Collaboration on assignments is encouraged</a:t>
            </a:r>
          </a:p>
          <a:p>
            <a:pPr lvl="1"/>
            <a:r>
              <a:rPr lang="en-US" dirty="0"/>
              <a:t>Asking questions, debugging code, etc.</a:t>
            </a:r>
          </a:p>
          <a:p>
            <a:r>
              <a:rPr lang="en-US" dirty="0"/>
              <a:t>However, all submitted assignments should be unique</a:t>
            </a:r>
          </a:p>
          <a:p>
            <a:pPr lvl="1"/>
            <a:r>
              <a:rPr lang="en-US" dirty="0"/>
              <a:t>No copy-pasting your lab mate’s code</a:t>
            </a:r>
          </a:p>
        </p:txBody>
      </p:sp>
      <p:pic>
        <p:nvPicPr>
          <p:cNvPr id="7172" name="Picture 4" descr="The Importance of Workforce Collaboration in 2023">
            <a:extLst>
              <a:ext uri="{FF2B5EF4-FFF2-40B4-BE49-F238E27FC236}">
                <a16:creationId xmlns:a16="http://schemas.microsoft.com/office/drawing/2014/main" id="{5FD629DA-9CC7-12C2-0408-708A616CD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3" y="1690688"/>
            <a:ext cx="4856739" cy="273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55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811FC-F8F5-D203-1ADE-6A25BDEBB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48" t="24884" r="6696" b="13566"/>
          <a:stretch/>
        </p:blipFill>
        <p:spPr>
          <a:xfrm>
            <a:off x="237640" y="254015"/>
            <a:ext cx="11716719" cy="63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7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88159-E133-E6EF-0AB1-2E117C835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59" t="26075" r="14449"/>
          <a:stretch/>
        </p:blipFill>
        <p:spPr>
          <a:xfrm>
            <a:off x="3166820" y="42392"/>
            <a:ext cx="6333641" cy="68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6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lines in the middle&#10;&#10;Description automatically generated">
            <a:extLst>
              <a:ext uri="{FF2B5EF4-FFF2-40B4-BE49-F238E27FC236}">
                <a16:creationId xmlns:a16="http://schemas.microsoft.com/office/drawing/2014/main" id="{6FA1473E-6A32-F0DA-C9E9-636E6CAF5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120015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06949-890F-BEBD-A668-4647E2039123}"/>
              </a:ext>
            </a:extLst>
          </p:cNvPr>
          <p:cNvSpPr txBox="1"/>
          <p:nvPr/>
        </p:nvSpPr>
        <p:spPr>
          <a:xfrm>
            <a:off x="996461" y="457200"/>
            <a:ext cx="509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drives abundance and population trends?</a:t>
            </a:r>
          </a:p>
        </p:txBody>
      </p:sp>
    </p:spTree>
    <p:extLst>
      <p:ext uri="{BB962C8B-B14F-4D97-AF65-F5344CB8AC3E}">
        <p14:creationId xmlns:p14="http://schemas.microsoft.com/office/powerpoint/2010/main" val="285054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Sights And Sounds of Adirondack Woodcock - The Adirondack Almanack">
            <a:extLst>
              <a:ext uri="{FF2B5EF4-FFF2-40B4-BE49-F238E27FC236}">
                <a16:creationId xmlns:a16="http://schemas.microsoft.com/office/drawing/2014/main" id="{43BEA960-5606-A9BB-2B29-9FA846685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2"/>
          <a:stretch/>
        </p:blipFill>
        <p:spPr bwMode="auto">
          <a:xfrm>
            <a:off x="6336790" y="2632046"/>
            <a:ext cx="2831101" cy="152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CBDE8B-176F-B7E2-C5CC-B5C2BE145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5" t="37572" r="35149" b="28465"/>
          <a:stretch/>
        </p:blipFill>
        <p:spPr>
          <a:xfrm>
            <a:off x="5033640" y="4841453"/>
            <a:ext cx="1188019" cy="2016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C23967-D782-9974-E8DE-A70EE44F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Liam Berigan (he/him)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3E4FAB-186A-B6C7-85FE-E4670FD5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59" y="1766256"/>
            <a:ext cx="2946232" cy="88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ansas State Wildcats - Wikipedia">
            <a:extLst>
              <a:ext uri="{FF2B5EF4-FFF2-40B4-BE49-F238E27FC236}">
                <a16:creationId xmlns:a16="http://schemas.microsoft.com/office/drawing/2014/main" id="{0F370106-D164-558E-E488-46777CCAC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932" y="4915875"/>
            <a:ext cx="1574884" cy="117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holding a bird&#10;&#10;Description automatically generated">
            <a:extLst>
              <a:ext uri="{FF2B5EF4-FFF2-40B4-BE49-F238E27FC236}">
                <a16:creationId xmlns:a16="http://schemas.microsoft.com/office/drawing/2014/main" id="{F3F30629-D98A-9A15-738C-7F08ECA74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63" y="0"/>
            <a:ext cx="2468137" cy="2468137"/>
          </a:xfrm>
          <a:prstGeom prst="rect">
            <a:avLst/>
          </a:prstGeom>
        </p:spPr>
      </p:pic>
      <p:pic>
        <p:nvPicPr>
          <p:cNvPr id="1032" name="Picture 8" descr="House Sparrow Bird Facts | Passer Domesticus - The RSPB">
            <a:extLst>
              <a:ext uri="{FF2B5EF4-FFF2-40B4-BE49-F238E27FC236}">
                <a16:creationId xmlns:a16="http://schemas.microsoft.com/office/drawing/2014/main" id="{A08E8352-5E6A-1C98-29E0-69D6B1798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9136" r="24219" b="9549"/>
          <a:stretch/>
        </p:blipFill>
        <p:spPr bwMode="auto">
          <a:xfrm>
            <a:off x="1342624" y="2584820"/>
            <a:ext cx="2074262" cy="16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nell University - Wikipedia">
            <a:extLst>
              <a:ext uri="{FF2B5EF4-FFF2-40B4-BE49-F238E27FC236}">
                <a16:creationId xmlns:a16="http://schemas.microsoft.com/office/drawing/2014/main" id="{AFE19CBD-10F3-6B08-0A37-3E99ADE1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96" y="1978129"/>
            <a:ext cx="1688359" cy="16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72551B-7621-C253-BFB6-91C1840FE542}"/>
              </a:ext>
            </a:extLst>
          </p:cNvPr>
          <p:cNvSpPr txBox="1"/>
          <p:nvPr/>
        </p:nvSpPr>
        <p:spPr>
          <a:xfrm>
            <a:off x="816480" y="1649743"/>
            <a:ext cx="143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– 2017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1FB487-C5A5-8631-5B5F-A30D554196D1}"/>
              </a:ext>
            </a:extLst>
          </p:cNvPr>
          <p:cNvSpPr txBox="1"/>
          <p:nvPr/>
        </p:nvSpPr>
        <p:spPr>
          <a:xfrm>
            <a:off x="3692932" y="6223889"/>
            <a:ext cx="147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– 2019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D6D6DD-29FC-0995-AAEF-AF8FE79285E2}"/>
              </a:ext>
            </a:extLst>
          </p:cNvPr>
          <p:cNvSpPr txBox="1"/>
          <p:nvPr/>
        </p:nvSpPr>
        <p:spPr>
          <a:xfrm>
            <a:off x="6959322" y="4205573"/>
            <a:ext cx="158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 – present</a:t>
            </a:r>
          </a:p>
        </p:txBody>
      </p:sp>
    </p:spTree>
    <p:extLst>
      <p:ext uri="{BB962C8B-B14F-4D97-AF65-F5344CB8AC3E}">
        <p14:creationId xmlns:p14="http://schemas.microsoft.com/office/powerpoint/2010/main" val="333065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77356df41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150" y="0"/>
            <a:ext cx="5767535" cy="31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77356df415_0_0"/>
          <p:cNvPicPr preferRelativeResize="0"/>
          <p:nvPr/>
        </p:nvPicPr>
        <p:blipFill rotWithShape="1">
          <a:blip r:embed="rId4">
            <a:alphaModFix/>
          </a:blip>
          <a:srcRect l="35778" t="28500" r="35982" b="30861"/>
          <a:stretch/>
        </p:blipFill>
        <p:spPr>
          <a:xfrm>
            <a:off x="9719268" y="3294500"/>
            <a:ext cx="2472732" cy="27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77356df415_0_0"/>
          <p:cNvSpPr txBox="1">
            <a:spLocks noGrp="1"/>
          </p:cNvSpPr>
          <p:nvPr>
            <p:ph type="title"/>
          </p:nvPr>
        </p:nvSpPr>
        <p:spPr>
          <a:xfrm>
            <a:off x="419425" y="238300"/>
            <a:ext cx="10934400" cy="16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Marcos</a:t>
            </a:r>
            <a:endParaRPr sz="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J. Marcos Rodríguez</a:t>
            </a:r>
            <a:endParaRPr sz="3800"/>
          </a:p>
        </p:txBody>
      </p:sp>
      <p:sp>
        <p:nvSpPr>
          <p:cNvPr id="102" name="Google Shape;102;g277356df415_0_0"/>
          <p:cNvSpPr txBox="1">
            <a:spLocks noGrp="1"/>
          </p:cNvSpPr>
          <p:nvPr>
            <p:ph type="body" idx="1"/>
          </p:nvPr>
        </p:nvSpPr>
        <p:spPr>
          <a:xfrm>
            <a:off x="838200" y="5111275"/>
            <a:ext cx="2812800" cy="106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2016-2020</a:t>
            </a:r>
            <a:endParaRPr/>
          </a:p>
        </p:txBody>
      </p:sp>
      <p:pic>
        <p:nvPicPr>
          <p:cNvPr id="103" name="Google Shape;103;g277356df41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275" y="2190552"/>
            <a:ext cx="1613700" cy="27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77356df415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51500" y="2515050"/>
            <a:ext cx="4273926" cy="128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g277356df415_0_0"/>
          <p:cNvGrpSpPr/>
          <p:nvPr/>
        </p:nvGrpSpPr>
        <p:grpSpPr>
          <a:xfrm>
            <a:off x="5443050" y="3914975"/>
            <a:ext cx="4817220" cy="2988271"/>
            <a:chOff x="366768" y="406720"/>
            <a:chExt cx="10156482" cy="6230758"/>
          </a:xfrm>
        </p:grpSpPr>
        <p:pic>
          <p:nvPicPr>
            <p:cNvPr id="106" name="Google Shape;106;g277356df415_0_0"/>
            <p:cNvPicPr preferRelativeResize="0"/>
            <p:nvPr/>
          </p:nvPicPr>
          <p:blipFill rotWithShape="1">
            <a:blip r:embed="rId7">
              <a:alphaModFix/>
            </a:blip>
            <a:srcRect l="-969" t="10093" b="429"/>
            <a:stretch/>
          </p:blipFill>
          <p:spPr>
            <a:xfrm>
              <a:off x="366768" y="406720"/>
              <a:ext cx="9595984" cy="6136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g277356df415_0_0"/>
            <p:cNvSpPr/>
            <p:nvPr/>
          </p:nvSpPr>
          <p:spPr>
            <a:xfrm>
              <a:off x="8805150" y="2777550"/>
              <a:ext cx="1718100" cy="376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277356df415_0_0"/>
            <p:cNvSpPr/>
            <p:nvPr/>
          </p:nvSpPr>
          <p:spPr>
            <a:xfrm>
              <a:off x="8046401" y="2161778"/>
              <a:ext cx="2067900" cy="447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g277356df415_0_0"/>
          <p:cNvSpPr/>
          <p:nvPr/>
        </p:nvSpPr>
        <p:spPr>
          <a:xfrm>
            <a:off x="4967350" y="3914975"/>
            <a:ext cx="980700" cy="26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836F-6E12-6191-2069-D678CA50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A8BAC-6502-A627-DB90-6AECD5D5E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Font typeface="+mj-lt"/>
              <a:buAutoNum type="arabicPeriod"/>
            </a:pPr>
            <a:r>
              <a:rPr lang="en-US" dirty="0"/>
              <a:t>Design wildlife field studies that are useful for population monitoring and analysis.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Apply quantitative methods to estimate animal abundance, survival, and population growth, and interpret the results of those analyses.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Have a greater familiarity with computer software commonly used for wildlife population analysis.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Critically assess others’ work and provide constructive suggestions in these areas. </a:t>
            </a:r>
          </a:p>
        </p:txBody>
      </p:sp>
    </p:spTree>
    <p:extLst>
      <p:ext uri="{BB962C8B-B14F-4D97-AF65-F5344CB8AC3E}">
        <p14:creationId xmlns:p14="http://schemas.microsoft.com/office/powerpoint/2010/main" val="118762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DCD7-31A5-9998-67C8-DE55F607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419FA-C286-6D86-D53E-D3E742A59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850081" cy="4351338"/>
          </a:xfrm>
        </p:spPr>
        <p:txBody>
          <a:bodyPr/>
          <a:lstStyle/>
          <a:p>
            <a:r>
              <a:rPr lang="en-US" dirty="0"/>
              <a:t>5 – 10 minute lecture at the beginning of lab</a:t>
            </a:r>
          </a:p>
          <a:p>
            <a:r>
              <a:rPr lang="en-US" dirty="0"/>
              <a:t>Rest of the period- work through the lab manual</a:t>
            </a:r>
          </a:p>
          <a:p>
            <a:pPr lvl="1"/>
            <a:r>
              <a:rPr lang="en-US" dirty="0"/>
              <a:t>Support from peers and instructors</a:t>
            </a:r>
          </a:p>
        </p:txBody>
      </p:sp>
      <p:pic>
        <p:nvPicPr>
          <p:cNvPr id="8196" name="Picture 4" descr="Labs &amp; Facilities - Maine Business School - University of Maine">
            <a:extLst>
              <a:ext uri="{FF2B5EF4-FFF2-40B4-BE49-F238E27FC236}">
                <a16:creationId xmlns:a16="http://schemas.microsoft.com/office/drawing/2014/main" id="{2ED7B96D-8F92-F7C7-4118-1ABC80A88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73" y="20002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03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DCD7-31A5-9998-67C8-DE55F607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419FA-C286-6D86-D53E-D3E742A59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939241" cy="4351338"/>
          </a:xfrm>
        </p:spPr>
        <p:txBody>
          <a:bodyPr/>
          <a:lstStyle/>
          <a:p>
            <a:r>
              <a:rPr lang="en-US" dirty="0"/>
              <a:t>Honor system</a:t>
            </a:r>
          </a:p>
          <a:p>
            <a:r>
              <a:rPr lang="en-US" dirty="0"/>
              <a:t>If absent:</a:t>
            </a:r>
          </a:p>
          <a:p>
            <a:pPr lvl="1"/>
            <a:r>
              <a:rPr lang="en-US" dirty="0"/>
              <a:t>Email Liam (preferably before)</a:t>
            </a:r>
          </a:p>
          <a:p>
            <a:pPr lvl="1"/>
            <a:r>
              <a:rPr lang="en-US" dirty="0"/>
              <a:t>Work through lab manual individually</a:t>
            </a:r>
          </a:p>
          <a:p>
            <a:pPr lvl="1"/>
            <a:r>
              <a:rPr lang="en-US" dirty="0"/>
              <a:t>Support through office hours</a:t>
            </a:r>
          </a:p>
        </p:txBody>
      </p:sp>
      <p:pic>
        <p:nvPicPr>
          <p:cNvPr id="1036" name="Picture 12" descr="UMaine's Black Bear population reaches record high - UMaine News -  University of Maine">
            <a:extLst>
              <a:ext uri="{FF2B5EF4-FFF2-40B4-BE49-F238E27FC236}">
                <a16:creationId xmlns:a16="http://schemas.microsoft.com/office/drawing/2014/main" id="{86070AB5-B007-4E47-8632-B68BC1362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584515" cy="315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6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D9A2-11FF-C2F5-52C0-1E1E2119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96197-2B09-9F19-7AD7-1AF0677E4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76356" cy="4351338"/>
          </a:xfrm>
        </p:spPr>
        <p:txBody>
          <a:bodyPr/>
          <a:lstStyle/>
          <a:p>
            <a:r>
              <a:rPr lang="en-US" dirty="0"/>
              <a:t>Liam</a:t>
            </a:r>
          </a:p>
          <a:p>
            <a:pPr lvl="1"/>
            <a:r>
              <a:rPr lang="en-US" dirty="0"/>
              <a:t>Thursdays 1 to 2 pm, 232 Nutting</a:t>
            </a:r>
          </a:p>
          <a:p>
            <a:r>
              <a:rPr lang="en-US" dirty="0"/>
              <a:t>Marcos</a:t>
            </a:r>
          </a:p>
          <a:p>
            <a:pPr lvl="1"/>
            <a:r>
              <a:rPr lang="en-US" dirty="0"/>
              <a:t>Wednesdays 9 to 10am, 220 Nutting</a:t>
            </a:r>
          </a:p>
          <a:p>
            <a:r>
              <a:rPr lang="en-US" dirty="0"/>
              <a:t>Bring a laptop or USB drive if you’re having code issues</a:t>
            </a:r>
          </a:p>
        </p:txBody>
      </p:sp>
      <p:pic>
        <p:nvPicPr>
          <p:cNvPr id="2052" name="Picture 4" descr="Cub Scouts">
            <a:extLst>
              <a:ext uri="{FF2B5EF4-FFF2-40B4-BE49-F238E27FC236}">
                <a16:creationId xmlns:a16="http://schemas.microsoft.com/office/drawing/2014/main" id="{921CB111-BB05-FD88-C6E0-A6A4AC5A5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9" r="20636"/>
          <a:stretch/>
        </p:blipFill>
        <p:spPr bwMode="auto">
          <a:xfrm>
            <a:off x="6947065" y="1470190"/>
            <a:ext cx="4738254" cy="391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5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60E9-6C19-07E2-6821-B627F66C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BB83D-4308-7700-8228-EC5042CF4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811982" cy="4351338"/>
          </a:xfrm>
        </p:spPr>
        <p:txBody>
          <a:bodyPr/>
          <a:lstStyle/>
          <a:p>
            <a:r>
              <a:rPr lang="en-US" dirty="0"/>
              <a:t>Programs:</a:t>
            </a:r>
          </a:p>
          <a:p>
            <a:pPr lvl="1"/>
            <a:r>
              <a:rPr lang="en-US" dirty="0"/>
              <a:t>Microsoft Excel</a:t>
            </a:r>
          </a:p>
          <a:p>
            <a:pPr lvl="1"/>
            <a:r>
              <a:rPr lang="en-US" dirty="0"/>
              <a:t>R &amp; RStudio</a:t>
            </a:r>
          </a:p>
          <a:p>
            <a:pPr lvl="1"/>
            <a:r>
              <a:rPr lang="en-US" dirty="0"/>
              <a:t>Program MARK</a:t>
            </a:r>
          </a:p>
          <a:p>
            <a:r>
              <a:rPr lang="en-US" dirty="0"/>
              <a:t>Recommend using lab computers</a:t>
            </a:r>
          </a:p>
          <a:p>
            <a:pPr lvl="1"/>
            <a:r>
              <a:rPr lang="en-US" dirty="0"/>
              <a:t>Works on most personal PCs</a:t>
            </a:r>
          </a:p>
          <a:p>
            <a:pPr lvl="1"/>
            <a:r>
              <a:rPr lang="en-US" dirty="0"/>
              <a:t>MARK will not run on modern Macs</a:t>
            </a:r>
          </a:p>
          <a:p>
            <a:pPr lvl="1"/>
            <a:endParaRPr lang="en-US" dirty="0"/>
          </a:p>
        </p:txBody>
      </p:sp>
      <p:pic>
        <p:nvPicPr>
          <p:cNvPr id="3074" name="Picture 2" descr="The Importance of Excel in Business">
            <a:extLst>
              <a:ext uri="{FF2B5EF4-FFF2-40B4-BE49-F238E27FC236}">
                <a16:creationId xmlns:a16="http://schemas.microsoft.com/office/drawing/2014/main" id="{4B539E5E-8067-7681-09B7-FA4B3348D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9" t="3242" r="16142" b="4669"/>
          <a:stretch/>
        </p:blipFill>
        <p:spPr bwMode="auto">
          <a:xfrm>
            <a:off x="7065819" y="1132766"/>
            <a:ext cx="1603168" cy="138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366D3F2-24FF-B466-F6E5-FE36A3E1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3874" y="1162843"/>
            <a:ext cx="1325563" cy="1325563"/>
          </a:xfrm>
          <a:prstGeom prst="rect">
            <a:avLst/>
          </a:prstGeom>
        </p:spPr>
      </p:pic>
      <p:pic>
        <p:nvPicPr>
          <p:cNvPr id="3078" name="Picture 6" descr="Program MARK">
            <a:extLst>
              <a:ext uri="{FF2B5EF4-FFF2-40B4-BE49-F238E27FC236}">
                <a16:creationId xmlns:a16="http://schemas.microsoft.com/office/drawing/2014/main" id="{07D4EC40-CA61-FACE-323B-5FB4CE0DE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832" y="3366448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574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672</Words>
  <Application>Microsoft Office PowerPoint</Application>
  <PresentationFormat>Widescreen</PresentationFormat>
  <Paragraphs>102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1_Office Theme</vt:lpstr>
      <vt:lpstr>Welcome to WLE 411!</vt:lpstr>
      <vt:lpstr>PowerPoint Presentation</vt:lpstr>
      <vt:lpstr>Liam Berigan (he/him)</vt:lpstr>
      <vt:lpstr>Marcos J. Marcos Rodríguez</vt:lpstr>
      <vt:lpstr>Learning objectives</vt:lpstr>
      <vt:lpstr>Lab structure</vt:lpstr>
      <vt:lpstr>Attendance</vt:lpstr>
      <vt:lpstr>Office hours</vt:lpstr>
      <vt:lpstr>Software</vt:lpstr>
      <vt:lpstr>Reference text</vt:lpstr>
      <vt:lpstr>Brightspace</vt:lpstr>
      <vt:lpstr>Grading</vt:lpstr>
      <vt:lpstr>Accessibility</vt:lpstr>
      <vt:lpstr>Academic honesty</vt:lpstr>
      <vt:lpstr>Academic honesty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Liam Berigan (he/him)</dc:title>
  <dc:creator>Liam Berigan</dc:creator>
  <cp:lastModifiedBy>Liam Berigan</cp:lastModifiedBy>
  <cp:revision>1</cp:revision>
  <dcterms:created xsi:type="dcterms:W3CDTF">2023-08-23T15:34:13Z</dcterms:created>
  <dcterms:modified xsi:type="dcterms:W3CDTF">2023-08-26T16:20:18Z</dcterms:modified>
</cp:coreProperties>
</file>